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80"/>
    <p:restoredTop sz="96341"/>
  </p:normalViewPr>
  <p:slideViewPr>
    <p:cSldViewPr snapToGrid="0" snapToObjects="1">
      <p:cViewPr varScale="1">
        <p:scale>
          <a:sx n="123" d="100"/>
          <a:sy n="123" d="100"/>
        </p:scale>
        <p:origin x="4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A2D143-3AA9-E94E-9FF3-8B1A0DA46D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B938C7A-8945-F347-9C0D-010B72D3C1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2697D16-E6AE-9442-9950-57EEA90FF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AA0D6-5778-5F4B-A21E-1F0914E4DF45}" type="datetimeFigureOut">
              <a:rPr lang="nl-NL" smtClean="0"/>
              <a:t>14-02-2022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6B8C72C-1E8B-8D40-82BE-D02F68725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B050E1E-B7B6-B545-B837-489894FB5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3FA0-9623-DC41-B3A1-C23B25B61F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4166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21F193-D574-B24A-8CBF-5ADAA6745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A7218C7-2E43-DC40-8E2F-ABA3057D5D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CF28733-22EA-3F4E-A02C-ECC1A2059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AA0D6-5778-5F4B-A21E-1F0914E4DF45}" type="datetimeFigureOut">
              <a:rPr lang="nl-NL" smtClean="0"/>
              <a:t>14-02-2022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91D6F8F-CDCF-FC49-BF7C-0CE76BCA2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C7AF838-5CBF-A741-8F8D-C7399E82C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3FA0-9623-DC41-B3A1-C23B25B61F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3055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6784098-144C-464D-BCCD-313717C912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180FF09-3231-E14B-9339-D200FB2A32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F68F725-3DD1-E84E-9BBB-89340A16B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AA0D6-5778-5F4B-A21E-1F0914E4DF45}" type="datetimeFigureOut">
              <a:rPr lang="nl-NL" smtClean="0"/>
              <a:t>14-02-2022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385F8A9-AE38-F846-A097-9F5EABA38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B3203A9-B6C3-3344-8538-89A8D3E07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3FA0-9623-DC41-B3A1-C23B25B61F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8735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7E5369-07C9-7140-AC1E-41DA3CCCD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8C16B7E-4CB2-6945-991D-A9CDB94A5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CF9FFBC-F77C-E54D-8755-B17D48018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AA0D6-5778-5F4B-A21E-1F0914E4DF45}" type="datetimeFigureOut">
              <a:rPr lang="nl-NL" smtClean="0"/>
              <a:t>14-02-2022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20B3403-06AE-244F-9782-48DB0832F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864488F-9FFB-1D46-9E26-2E76CF91C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3FA0-9623-DC41-B3A1-C23B25B61F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000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9F72FC-BEB8-884B-B20C-7432965E2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123C769-D1D5-694A-A5F8-4050DDE770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480F50F-562F-0C43-8E3B-A4D10D434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AA0D6-5778-5F4B-A21E-1F0914E4DF45}" type="datetimeFigureOut">
              <a:rPr lang="nl-NL" smtClean="0"/>
              <a:t>14-02-2022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284B689-2BF6-0349-9A61-2CA24C118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2EA7F0A-FC7E-DC45-A45E-E4EEC09C2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3FA0-9623-DC41-B3A1-C23B25B61F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614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E0CAF8-40E1-B84F-8D67-FCDB7C6B9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DD816B8-194C-7D43-8BC8-2B6EFE44F9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FBBE1C9-6A73-0542-81B7-A7C1FD2C05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EB0898D-E852-024D-B42D-12A869753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AA0D6-5778-5F4B-A21E-1F0914E4DF45}" type="datetimeFigureOut">
              <a:rPr lang="nl-NL" smtClean="0"/>
              <a:t>14-02-2022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8ED3D42-A05D-544A-96ED-BA48E75A2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7B87E92-5991-4446-A854-5B9B3C8D8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3FA0-9623-DC41-B3A1-C23B25B61F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4785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1AB1FE-71AC-874D-8C08-5E8714DA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0344460-1299-C94B-8CF6-8E66A71108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D379E98-FFE0-CB41-B4BA-68771F397D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B8D23F1-C492-F441-92EC-07F18430F8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EA3E85B-0160-584B-8EC1-3CD711AB24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EF4FAF1-132A-9448-86D6-969100D74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AA0D6-5778-5F4B-A21E-1F0914E4DF45}" type="datetimeFigureOut">
              <a:rPr lang="nl-NL" smtClean="0"/>
              <a:t>14-02-2022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2744E27-0589-AD44-BA88-782559406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E66C671-1614-0145-A885-FDD78F61B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3FA0-9623-DC41-B3A1-C23B25B61F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0959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8623C7-CD95-9F4F-B4C9-690016EB1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1702D07-7A29-914D-B789-416C10D02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AA0D6-5778-5F4B-A21E-1F0914E4DF45}" type="datetimeFigureOut">
              <a:rPr lang="nl-NL" smtClean="0"/>
              <a:t>14-02-2022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208D136-1AF8-4143-8517-FC1087262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5F85854-240D-7E40-AED3-49C13AC0F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3FA0-9623-DC41-B3A1-C23B25B61F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3656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4432A0DF-6E2B-0F44-8549-674429467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AA0D6-5778-5F4B-A21E-1F0914E4DF45}" type="datetimeFigureOut">
              <a:rPr lang="nl-NL" smtClean="0"/>
              <a:t>14-02-2022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D62BA66-C5E9-F344-B813-D0BBDB93D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29D3ED3-D82D-4546-AAF1-7F5E48064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3FA0-9623-DC41-B3A1-C23B25B61F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7590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79A908-D492-894B-8ADD-D407F9DEC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CB4F950-9CB9-8C40-B6A7-D9B6BD398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5DE9D86-8320-1A42-8740-66DBC827C4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9A78AA9-3F82-D64C-8AEA-ACC32B0CE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AA0D6-5778-5F4B-A21E-1F0914E4DF45}" type="datetimeFigureOut">
              <a:rPr lang="nl-NL" smtClean="0"/>
              <a:t>14-02-2022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5391535-4E8B-C74B-A7FB-19A33C09A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5021904-2284-DC42-AB20-D9C76B38D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3FA0-9623-DC41-B3A1-C23B25B61F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0754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D24381-35A5-8B47-BD00-F5CD95A5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02E0657-B55A-DE43-8483-C192ADACA9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D6E61DB-55B6-2C40-8579-BA44219F2F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DF7C095-9235-9848-83C9-8E2F23713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AA0D6-5778-5F4B-A21E-1F0914E4DF45}" type="datetimeFigureOut">
              <a:rPr lang="nl-NL" smtClean="0"/>
              <a:t>14-02-2022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E98C79B-0BFB-6345-99EA-49ED087EC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2FB9EC7-E35C-B743-865D-66A3B05F4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3FA0-9623-DC41-B3A1-C23B25B61F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6093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E067304-7AFD-6F48-9DF1-AA23AA17D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C438AD8-F4F0-E34A-A28C-257A2F860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955826B-AE56-2C45-A388-C01F5907A8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AA0D6-5778-5F4B-A21E-1F0914E4DF45}" type="datetimeFigureOut">
              <a:rPr lang="nl-NL" smtClean="0"/>
              <a:t>14-02-2022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071BD59-F7CC-714E-AEB5-13B54CC402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E753D1E-7C32-2E4F-91CD-E1B73E9A0D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83FA0-9623-DC41-B3A1-C23B25B61F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6599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4527A7-9AC7-474F-A3CA-71A74E4AF3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NINA WE GAAN JE MISSEN </a:t>
            </a:r>
            <a:r>
              <a:rPr lang="nl-NL">
                <a:sym typeface="Wingdings" pitchFamily="2" charset="2"/>
              </a:rPr>
              <a:t></a:t>
            </a:r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1D95681-D5AB-6344-91ED-36B71DFFE2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442819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Macintosh PowerPoint</Application>
  <PresentationFormat>Breedbeeld</PresentationFormat>
  <Paragraphs>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Kantoorthema</vt:lpstr>
      <vt:lpstr>NINA WE GAAN JE MISSEN 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NINA WE GAAN JE MISSEN </dc:title>
  <dc:creator>Microsoft Office User</dc:creator>
  <cp:lastModifiedBy>Microsoft Office User</cp:lastModifiedBy>
  <cp:revision>1</cp:revision>
  <dcterms:created xsi:type="dcterms:W3CDTF">2022-02-14T15:25:35Z</dcterms:created>
  <dcterms:modified xsi:type="dcterms:W3CDTF">2022-02-14T15:25:55Z</dcterms:modified>
</cp:coreProperties>
</file>